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6"/>
  </p:notesMasterIdLst>
  <p:sldIdLst>
    <p:sldId id="469" r:id="rId2"/>
    <p:sldId id="442" r:id="rId3"/>
    <p:sldId id="299" r:id="rId4"/>
    <p:sldId id="473" r:id="rId5"/>
    <p:sldId id="478" r:id="rId6"/>
    <p:sldId id="449" r:id="rId7"/>
    <p:sldId id="444" r:id="rId8"/>
    <p:sldId id="378" r:id="rId9"/>
    <p:sldId id="269" r:id="rId10"/>
    <p:sldId id="459" r:id="rId11"/>
    <p:sldId id="470" r:id="rId12"/>
    <p:sldId id="272" r:id="rId13"/>
    <p:sldId id="439" r:id="rId14"/>
    <p:sldId id="480" r:id="rId15"/>
    <p:sldId id="432" r:id="rId16"/>
    <p:sldId id="486" r:id="rId17"/>
    <p:sldId id="291" r:id="rId18"/>
    <p:sldId id="474" r:id="rId19"/>
    <p:sldId id="490" r:id="rId20"/>
    <p:sldId id="487" r:id="rId21"/>
    <p:sldId id="445" r:id="rId22"/>
    <p:sldId id="468" r:id="rId23"/>
    <p:sldId id="451" r:id="rId24"/>
    <p:sldId id="476" r:id="rId25"/>
    <p:sldId id="485" r:id="rId26"/>
    <p:sldId id="483" r:id="rId27"/>
    <p:sldId id="477" r:id="rId28"/>
    <p:sldId id="481" r:id="rId29"/>
    <p:sldId id="484" r:id="rId30"/>
    <p:sldId id="491" r:id="rId31"/>
    <p:sldId id="492" r:id="rId32"/>
    <p:sldId id="489" r:id="rId33"/>
    <p:sldId id="488" r:id="rId34"/>
    <p:sldId id="418" r:id="rId3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2" autoAdjust="0"/>
    <p:restoredTop sz="94660"/>
  </p:normalViewPr>
  <p:slideViewPr>
    <p:cSldViewPr>
      <p:cViewPr varScale="1">
        <p:scale>
          <a:sx n="68" d="100"/>
          <a:sy n="68" d="100"/>
        </p:scale>
        <p:origin x="143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9A3CD-28C4-4F75-9C4C-323339C5D307}" type="datetimeFigureOut">
              <a:rPr lang="sk-SK" smtClean="0"/>
              <a:pPr/>
              <a:t>7. 4. 2023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D8EC8-37DF-4CCB-BC8F-CB0FCE720C74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D8EC8-37DF-4CCB-BC8F-CB0FCE720C74}" type="slidenum">
              <a:rPr lang="sk-SK" smtClean="0"/>
              <a:pPr/>
              <a:t>8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k-SK" smtClean="0"/>
              <a:t>Kliknutím upravte štýl predlohy podnadpisov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7. 4. 2023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818975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7. 4. 2023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172697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7. 4. 2023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2878004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7. 4. 2023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3854696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7. 4. 2023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3864655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7. 4. 2023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82272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7. 4. 2023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1643168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7. 4. 2023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645961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7. 4. 2023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4611991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7. 4. 2023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6137901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7. 4. 2023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2139014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12B65-9A1B-42FF-8DDA-365A2B0950AF}" type="datetimeFigureOut">
              <a:rPr lang="sk-SK" smtClean="0"/>
              <a:pPr/>
              <a:t>7. 4. 2023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7850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random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128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zskuliskova.sk/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381001" y="152400"/>
            <a:ext cx="800100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2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Výchovno-vzdelávacia činnosť </a:t>
            </a:r>
          </a:p>
          <a:p>
            <a:pPr algn="ctr"/>
            <a:r>
              <a:rPr lang="sk-SK" sz="2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 školskom klube detí</a:t>
            </a:r>
          </a:p>
          <a:p>
            <a:pPr algn="ctr"/>
            <a:r>
              <a:rPr lang="sk-SK" sz="28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Kuliškáčik</a:t>
            </a:r>
            <a:endParaRPr lang="sk-SK" sz="2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ture 5" descr="kuliskaci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410" y="345513"/>
            <a:ext cx="2941590" cy="198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SÃºvisiaci obrÃ¡zo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399"/>
            <a:ext cx="2485645" cy="2170085"/>
          </a:xfrm>
          <a:prstGeom prst="rect">
            <a:avLst/>
          </a:prstGeom>
          <a:noFill/>
        </p:spPr>
      </p:pic>
      <p:sp>
        <p:nvSpPr>
          <p:cNvPr id="4" name="Obdĺžnik 3"/>
          <p:cNvSpPr/>
          <p:nvPr/>
        </p:nvSpPr>
        <p:spPr>
          <a:xfrm>
            <a:off x="1459831" y="1572707"/>
            <a:ext cx="6224338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28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PRAVIDELNÁ ČINNOSŤ</a:t>
            </a:r>
          </a:p>
          <a:p>
            <a:pPr algn="ctr"/>
            <a:r>
              <a:rPr lang="sk-SK" sz="28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VOĽNOČASOVÉ AKTIVITY</a:t>
            </a:r>
          </a:p>
          <a:p>
            <a:pPr algn="ctr"/>
            <a:r>
              <a:rPr lang="sk-SK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VÝCHOVA MIMO VYUČOVANIA</a:t>
            </a:r>
          </a:p>
          <a:p>
            <a:pPr algn="ctr"/>
            <a:r>
              <a:rPr lang="sk-SK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(Propagačný materiál k</a:t>
            </a:r>
            <a:r>
              <a:rPr lang="sk-SK" sz="28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zápisu detí)</a:t>
            </a:r>
            <a:endParaRPr lang="sk-SK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2" descr="VÃ½sledok vyhÄ¾adÃ¡vania obrÃ¡zkov pre dopyt zÃ¡pis do 1. roÄnÃ­k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23901"/>
            <a:ext cx="8969297" cy="3855167"/>
          </a:xfrm>
          <a:prstGeom prst="rect">
            <a:avLst/>
          </a:prstGeom>
          <a:noFill/>
        </p:spPr>
      </p:pic>
      <p:sp>
        <p:nvSpPr>
          <p:cNvPr id="7" name="Obdĺžnik 6"/>
          <p:cNvSpPr/>
          <p:nvPr/>
        </p:nvSpPr>
        <p:spPr>
          <a:xfrm>
            <a:off x="5398169" y="535148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sk-SK" sz="2400" b="1" dirty="0" smtClean="0">
                <a:ln w="0"/>
              </a:rPr>
              <a:t>14. </a:t>
            </a:r>
            <a:r>
              <a:rPr lang="sk-SK" sz="2400" b="1" dirty="0">
                <a:ln w="0"/>
              </a:rPr>
              <a:t>apríl </a:t>
            </a:r>
            <a:r>
              <a:rPr lang="sk-SK" sz="2400" b="1" dirty="0" smtClean="0">
                <a:ln w="0"/>
              </a:rPr>
              <a:t>2023</a:t>
            </a:r>
            <a:endParaRPr lang="sk-SK" sz="2400" b="1" dirty="0">
              <a:ln w="0"/>
            </a:endParaRPr>
          </a:p>
          <a:p>
            <a:pPr algn="just"/>
            <a:r>
              <a:rPr lang="sk-SK" sz="2400" b="1" dirty="0" smtClean="0">
                <a:ln w="0"/>
              </a:rPr>
              <a:t>15. </a:t>
            </a:r>
            <a:r>
              <a:rPr lang="sk-SK" sz="2400" b="1" dirty="0">
                <a:ln w="0"/>
              </a:rPr>
              <a:t>apríl </a:t>
            </a:r>
            <a:r>
              <a:rPr lang="sk-SK" sz="2400" b="1" dirty="0" smtClean="0">
                <a:ln w="0"/>
              </a:rPr>
              <a:t>2023</a:t>
            </a:r>
            <a:endParaRPr lang="sk-SK" sz="2400" b="1" dirty="0">
              <a:ln w="0"/>
            </a:endParaRPr>
          </a:p>
        </p:txBody>
      </p:sp>
    </p:spTree>
    <p:extLst>
      <p:ext uri="{BB962C8B-B14F-4D97-AF65-F5344CB8AC3E}">
        <p14:creationId xmlns:p14="http://schemas.microsoft.com/office/powerpoint/2010/main" val="103620198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9"/>
          <p:cNvSpPr/>
          <p:nvPr/>
        </p:nvSpPr>
        <p:spPr>
          <a:xfrm>
            <a:off x="5698932" y="5671065"/>
            <a:ext cx="2537298" cy="830997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sk-SK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Pripravujeme</a:t>
            </a:r>
          </a:p>
          <a:p>
            <a:pPr algn="ctr"/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</a:t>
            </a:r>
            <a:r>
              <a:rPr lang="sk-SK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ultúrny </a:t>
            </a:r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program</a:t>
            </a:r>
          </a:p>
        </p:txBody>
      </p:sp>
      <p:sp>
        <p:nvSpPr>
          <p:cNvPr id="13" name="Obdĺžnik 12"/>
          <p:cNvSpPr/>
          <p:nvPr/>
        </p:nvSpPr>
        <p:spPr>
          <a:xfrm>
            <a:off x="666962" y="5486400"/>
            <a:ext cx="3860480" cy="1200329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Kolektív vychovávateliek</a:t>
            </a:r>
          </a:p>
          <a:p>
            <a:pPr algn="ctr"/>
            <a:r>
              <a:rPr lang="sk-SK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šk.rok</a:t>
            </a:r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2022/2023</a:t>
            </a:r>
          </a:p>
          <a:p>
            <a:pPr algn="ctr"/>
            <a:r>
              <a:rPr lang="sk-SK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Pripravujú vianočný stromček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22" name="Picture 2" descr="20221201_104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0102"/>
            <a:ext cx="4793421" cy="479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20221206_152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50102"/>
            <a:ext cx="3223098" cy="322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20221206_1516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530133"/>
            <a:ext cx="2047963" cy="204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61578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artk1.zskuliskova.sk/sites/default/files/fotogalerie-skd/kvetinkovo-14maj-2018/snimka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4" y="1053158"/>
            <a:ext cx="3901292" cy="2925969"/>
          </a:xfrm>
          <a:prstGeom prst="rect">
            <a:avLst/>
          </a:prstGeom>
          <a:noFill/>
        </p:spPr>
      </p:pic>
      <p:sp>
        <p:nvSpPr>
          <p:cNvPr id="5" name="Obdĺžnik 4"/>
          <p:cNvSpPr/>
          <p:nvPr/>
        </p:nvSpPr>
        <p:spPr>
          <a:xfrm>
            <a:off x="537117" y="131725"/>
            <a:ext cx="3093603" cy="830997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Nacvičili sme muzikál</a:t>
            </a:r>
          </a:p>
          <a:p>
            <a:pPr algn="ctr"/>
            <a:r>
              <a:rPr lang="sk-SK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Kvetinkovo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68067"/>
            <a:ext cx="3648075" cy="3648075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3524538" y="4446568"/>
            <a:ext cx="2066528" cy="1384995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Nemocnica </a:t>
            </a:r>
          </a:p>
          <a:p>
            <a:pPr algn="ctr"/>
            <a:r>
              <a:rPr lang="sk-SK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 Medvedíka</a:t>
            </a:r>
          </a:p>
          <a:p>
            <a:pPr algn="ctr"/>
            <a:r>
              <a:rPr lang="sk-SK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projekt</a:t>
            </a:r>
            <a:endParaRPr lang="sk-SK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91" y="3979127"/>
            <a:ext cx="2571750" cy="2571750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3464" y="4114800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881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lenovo_ntb\Documents\Downloads\IMG-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2667000" cy="200025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145539" y="86413"/>
            <a:ext cx="5804922" cy="1323439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Telovýchovná, zdravotná</a:t>
            </a:r>
          </a:p>
          <a:p>
            <a:pPr algn="ctr"/>
            <a:r>
              <a:rPr lang="sk-SK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športová oblasť výchovy</a:t>
            </a:r>
            <a:endParaRPr lang="sk-SK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2" descr="DSC002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5124"/>
            <a:ext cx="254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ok 7" descr="D:\lenovo_ntb\Desktop\atestacna fotky\DSC02104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47" y="4196892"/>
            <a:ext cx="2666999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ĺžnik 9"/>
          <p:cNvSpPr/>
          <p:nvPr/>
        </p:nvSpPr>
        <p:spPr>
          <a:xfrm>
            <a:off x="3269739" y="4385733"/>
            <a:ext cx="1146468" cy="461665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Kinball</a:t>
            </a:r>
            <a:endParaRPr lang="sk-SK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749710" y="1770610"/>
            <a:ext cx="1576458" cy="461665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Kuliškiáda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3001720" y="6067804"/>
            <a:ext cx="2633093" cy="461665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Hry na spoluprácu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100" name="Picture 4" descr="img_20210924_14343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0403" y="2095147"/>
            <a:ext cx="2553727" cy="229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9739" y="1625142"/>
            <a:ext cx="2571750" cy="257175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075" y="4196892"/>
            <a:ext cx="2571750" cy="257175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opravacik obrazo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230459"/>
            <a:ext cx="3816485" cy="1676400"/>
          </a:xfrm>
          <a:prstGeom prst="rect">
            <a:avLst/>
          </a:prstGeom>
          <a:noFill/>
        </p:spPr>
      </p:pic>
      <p:sp>
        <p:nvSpPr>
          <p:cNvPr id="5126" name="WordArt 6"/>
          <p:cNvSpPr>
            <a:spLocks noChangeArrowheads="1" noChangeShapeType="1" noTextEdit="1"/>
          </p:cNvSpPr>
          <p:nvPr/>
        </p:nvSpPr>
        <p:spPr bwMode="auto">
          <a:xfrm>
            <a:off x="3657600" y="5943600"/>
            <a:ext cx="46005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sk-SK" sz="3600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  <p:pic>
        <p:nvPicPr>
          <p:cNvPr id="7" name="Picture 2" descr="DSC0079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56" y="2057400"/>
            <a:ext cx="335357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bdĺžnik 1"/>
          <p:cNvSpPr/>
          <p:nvPr/>
        </p:nvSpPr>
        <p:spPr>
          <a:xfrm>
            <a:off x="3962400" y="236035"/>
            <a:ext cx="3024098" cy="52322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Dopravná výchova</a:t>
            </a:r>
            <a:endParaRPr lang="sk-SK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2" descr="06 Nová AS na Bottovej ulic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0"/>
            <a:ext cx="2686667" cy="2015000"/>
          </a:xfrm>
          <a:prstGeom prst="rect">
            <a:avLst/>
          </a:prstGeom>
          <a:noFill/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590" y="1003518"/>
            <a:ext cx="2979492" cy="2234619"/>
          </a:xfrm>
          <a:prstGeom prst="rect">
            <a:avLst/>
          </a:prstGeom>
        </p:spPr>
      </p:pic>
      <p:pic>
        <p:nvPicPr>
          <p:cNvPr id="10" name="Picture 2" descr="http://artk1.zskuliskova.sk/sites/default/files/fotogalerie-skd/dopravacik-1512019/snimka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91" y="3631247"/>
            <a:ext cx="3409879" cy="196215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3513315" y="2227652"/>
            <a:ext cx="1977849" cy="1200329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Vychádzka </a:t>
            </a:r>
          </a:p>
          <a:p>
            <a:pPr algn="ctr"/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r>
              <a:rPr lang="sk-SK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cyklistický</a:t>
            </a:r>
          </a:p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chodník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793876" y="5553284"/>
            <a:ext cx="2124364" cy="1200329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Vychádzka</a:t>
            </a:r>
          </a:p>
          <a:p>
            <a:pPr algn="ctr"/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r>
              <a:rPr lang="sk-SK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autobusovú</a:t>
            </a:r>
          </a:p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stanicu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5882026" y="3406158"/>
            <a:ext cx="2728056" cy="461665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 priestoroch školy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4230317" y="5343435"/>
            <a:ext cx="1629806" cy="1200329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Učíme sa</a:t>
            </a:r>
          </a:p>
          <a:p>
            <a:pPr algn="ctr"/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r>
              <a:rPr lang="sk-SK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oskytovať</a:t>
            </a:r>
          </a:p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1.pomoc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Obrázok 12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172200" y="4185440"/>
            <a:ext cx="2765700" cy="2401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0220311_1433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800598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20220311_1351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600"/>
            <a:ext cx="3124199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20220311_1436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452812"/>
            <a:ext cx="3152774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ĺžnik 1"/>
          <p:cNvSpPr/>
          <p:nvPr/>
        </p:nvSpPr>
        <p:spPr>
          <a:xfrm>
            <a:off x="1386580" y="5098029"/>
            <a:ext cx="2888483" cy="1323439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DOPRAVÁČIK</a:t>
            </a:r>
          </a:p>
          <a:p>
            <a:pPr algn="ctr"/>
            <a:r>
              <a:rPr lang="sk-SK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</a:t>
            </a:r>
            <a:r>
              <a:rPr lang="sk-SK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exteriéri</a:t>
            </a:r>
            <a:endParaRPr lang="sk-SK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98414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2373303" y="304800"/>
            <a:ext cx="4578368" cy="1323439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Pracovno-technická</a:t>
            </a:r>
          </a:p>
          <a:p>
            <a:pPr algn="ctr"/>
            <a:r>
              <a:rPr lang="sk-SK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oblasť výchovy</a:t>
            </a:r>
            <a:endParaRPr lang="sk-SK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146" name="Picture 2" descr="http://www.zskuliskova.sk/files/images/clipboard/161782111881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36" y="4253298"/>
            <a:ext cx="4555647" cy="256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ĺžnik 12"/>
          <p:cNvSpPr/>
          <p:nvPr/>
        </p:nvSpPr>
        <p:spPr>
          <a:xfrm>
            <a:off x="1149128" y="6315203"/>
            <a:ext cx="2226250" cy="461665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Hľadanie vajíčok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148" name="Picture 4" descr="20220118_1413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93443"/>
            <a:ext cx="3596217" cy="35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ĺžnik 13"/>
          <p:cNvSpPr/>
          <p:nvPr/>
        </p:nvSpPr>
        <p:spPr>
          <a:xfrm>
            <a:off x="7208308" y="1868954"/>
            <a:ext cx="1518364" cy="461665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Upcyklácia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150" name="Picture 6" descr="20220216_1355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378" y="1835991"/>
            <a:ext cx="2254955" cy="225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20220202_1346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221120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20220216_1405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14" y="1519196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447800" y="381000"/>
            <a:ext cx="6602512" cy="707886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VEĽKONOČNÉ TVORIVÉ DIELNE</a:t>
            </a:r>
            <a:endParaRPr lang="sk-SK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88886"/>
            <a:ext cx="2809875" cy="2809875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118" y="1088886"/>
            <a:ext cx="2809875" cy="280987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45" y="4038600"/>
            <a:ext cx="2667000" cy="266700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408" y="1223188"/>
            <a:ext cx="2571750" cy="257175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4118" y="4038600"/>
            <a:ext cx="2571750" cy="257175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8682" y="4038600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253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lenovo_ntb\Documents\búdka\DSC022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2590800" cy="1942797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993786" y="381000"/>
            <a:ext cx="7184852" cy="1323439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Prírodovedno-environmentálna</a:t>
            </a:r>
          </a:p>
          <a:p>
            <a:pPr algn="ctr"/>
            <a:r>
              <a:rPr lang="sk-SK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oblasť  výchovy</a:t>
            </a:r>
            <a:endParaRPr lang="sk-SK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2" descr="D:\lenovo_ntb\Documents\Downloads\IMG-08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94248"/>
            <a:ext cx="2362200" cy="1850390"/>
          </a:xfrm>
          <a:prstGeom prst="rect">
            <a:avLst/>
          </a:prstGeom>
          <a:noFill/>
        </p:spPr>
      </p:pic>
      <p:sp>
        <p:nvSpPr>
          <p:cNvPr id="2" name="Obdĺžnik 1"/>
          <p:cNvSpPr/>
          <p:nvPr/>
        </p:nvSpPr>
        <p:spPr>
          <a:xfrm>
            <a:off x="2514600" y="5344473"/>
            <a:ext cx="2295293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Starostlivosť  </a:t>
            </a:r>
            <a:endParaRPr lang="sk-SK" sz="2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sk-SK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 </a:t>
            </a:r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pozorovanie</a:t>
            </a:r>
          </a:p>
          <a:p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hmyzu</a:t>
            </a:r>
          </a:p>
        </p:txBody>
      </p:sp>
      <p:pic>
        <p:nvPicPr>
          <p:cNvPr id="6" name="Picture 2" descr="D:\lenovo_ntb\Documents\Downloads\Deti triedia papier a plas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595572"/>
            <a:ext cx="2590800" cy="1457325"/>
          </a:xfrm>
          <a:prstGeom prst="rect">
            <a:avLst/>
          </a:prstGeom>
          <a:noFill/>
        </p:spPr>
      </p:pic>
      <p:sp>
        <p:nvSpPr>
          <p:cNvPr id="5" name="Obdĺžnik 4"/>
          <p:cNvSpPr/>
          <p:nvPr/>
        </p:nvSpPr>
        <p:spPr>
          <a:xfrm>
            <a:off x="5867400" y="3847797"/>
            <a:ext cx="1383327" cy="83099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Triedime</a:t>
            </a:r>
          </a:p>
          <a:p>
            <a:pPr algn="ctr"/>
            <a:r>
              <a:rPr lang="sk-SK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odpad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2" descr="D:\lenovo_ntb\Documents\Downloads\Triedenie vyseparovaného odpadu do kontajneto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249402"/>
            <a:ext cx="2302933" cy="1295400"/>
          </a:xfrm>
          <a:prstGeom prst="rect">
            <a:avLst/>
          </a:prstGeom>
          <a:noFill/>
        </p:spPr>
      </p:pic>
      <p:sp>
        <p:nvSpPr>
          <p:cNvPr id="7" name="Obdĺžnik 6"/>
          <p:cNvSpPr/>
          <p:nvPr/>
        </p:nvSpPr>
        <p:spPr>
          <a:xfrm>
            <a:off x="7560733" y="4408021"/>
            <a:ext cx="1529842" cy="156966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Výchova</a:t>
            </a:r>
          </a:p>
          <a:p>
            <a:pPr algn="ctr"/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</a:t>
            </a:r>
            <a:r>
              <a:rPr lang="sk-SK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ochrane</a:t>
            </a:r>
          </a:p>
          <a:p>
            <a:pPr algn="ctr"/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ž</a:t>
            </a:r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ivotného</a:t>
            </a:r>
          </a:p>
          <a:p>
            <a:pPr algn="ctr"/>
            <a:r>
              <a:rPr lang="sk-SK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prostredia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3135760" y="2120394"/>
            <a:ext cx="1334020" cy="1200329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Kŕmenie</a:t>
            </a:r>
          </a:p>
          <a:p>
            <a:pPr algn="ctr"/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</a:t>
            </a:r>
            <a:r>
              <a:rPr lang="sk-SK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tákov</a:t>
            </a:r>
          </a:p>
          <a:p>
            <a:pPr algn="ctr"/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</a:t>
            </a:r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zime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7196830" y="2190199"/>
            <a:ext cx="1787439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sk-SK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SPOLUPRÁCA</a:t>
            </a:r>
          </a:p>
          <a:p>
            <a:r>
              <a:rPr lang="sk-SK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RODIČOV </a:t>
            </a:r>
            <a:endParaRPr lang="sk-SK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sk-SK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sk-SK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 ŠKOLY</a:t>
            </a:r>
          </a:p>
        </p:txBody>
      </p:sp>
      <p:pic>
        <p:nvPicPr>
          <p:cNvPr id="13" name="Picture 6" descr="20210911_0933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15542"/>
            <a:ext cx="1708912" cy="170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68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0" y="137080"/>
            <a:ext cx="3479800" cy="260985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98" y="3162225"/>
            <a:ext cx="3048000" cy="228600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501" y="2680475"/>
            <a:ext cx="1908112" cy="1073313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6905878" y="4037602"/>
            <a:ext cx="2134648" cy="830997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Mobilné </a:t>
            </a:r>
          </a:p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záhradky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309716" y="5715000"/>
            <a:ext cx="2875915" cy="83099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Zdravý olovrant</a:t>
            </a:r>
          </a:p>
          <a:p>
            <a:pPr algn="ctr"/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</a:t>
            </a:r>
            <a:r>
              <a:rPr lang="sk-SK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mobilných </a:t>
            </a:r>
            <a:r>
              <a:rPr lang="sk-SK" sz="2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záhradok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266" name="Picture 2" descr="env sadenie ozimin vi. odd. - saden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63" y="3019349"/>
            <a:ext cx="3457650" cy="345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nv sadenie ozimin iv. odd. - cibulk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22" y="137080"/>
            <a:ext cx="2259580" cy="225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Mobilné záhrady-voľnočasové aktivity v ŠK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6" y="108724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42335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8600"/>
            <a:ext cx="2571750" cy="257175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47357"/>
            <a:ext cx="2571750" cy="257175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248529"/>
            <a:ext cx="2571750" cy="2571750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600110" y="2819107"/>
            <a:ext cx="5181418" cy="584775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Využívanie modernej techniky</a:t>
            </a:r>
            <a:endParaRPr lang="sk-SK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5799113" y="2926828"/>
            <a:ext cx="3172920" cy="95410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Pozorovanie prírody </a:t>
            </a:r>
          </a:p>
          <a:p>
            <a:pPr algn="ctr"/>
            <a:r>
              <a:rPr lang="sk-SK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 lupami</a:t>
            </a:r>
            <a:endParaRPr lang="sk-SK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3491425"/>
            <a:ext cx="3333750" cy="3333750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3562350" y="6246432"/>
            <a:ext cx="1429046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Kanáriky</a:t>
            </a:r>
            <a:endParaRPr lang="sk-SK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5824" y="4070142"/>
            <a:ext cx="2571750" cy="2571750"/>
          </a:xfrm>
          <a:prstGeom prst="rect">
            <a:avLst/>
          </a:prstGeom>
        </p:spPr>
      </p:pic>
      <p:sp>
        <p:nvSpPr>
          <p:cNvPr id="10" name="Obdĺžnik 9"/>
          <p:cNvSpPr/>
          <p:nvPr/>
        </p:nvSpPr>
        <p:spPr>
          <a:xfrm>
            <a:off x="3600086" y="4040327"/>
            <a:ext cx="2782620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Mobilné záhradky</a:t>
            </a:r>
            <a:endParaRPr lang="sk-SK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4211839"/>
      </p:ext>
    </p:extLst>
  </p:cSld>
  <p:clrMapOvr>
    <a:masterClrMapping/>
  </p:clrMapOvr>
  <p:transition spd="slow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56305" y="11179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k-SK" sz="4000" dirty="0" smtClean="0"/>
              <a:t/>
            </a:r>
            <a:br>
              <a:rPr lang="sk-SK" sz="4000" dirty="0" smtClean="0"/>
            </a:br>
            <a:endParaRPr lang="sk-SK" sz="4000" dirty="0" smtClean="0"/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336549" y="951316"/>
            <a:ext cx="4953000" cy="362712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sk-SK" sz="2800" b="1" u="sng" dirty="0" smtClean="0">
                <a:solidFill>
                  <a:srgbClr val="A51D6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PaedDr. </a:t>
            </a:r>
            <a:r>
              <a:rPr lang="sk-SK" sz="2800" b="1" u="sng" dirty="0" err="1" smtClean="0">
                <a:solidFill>
                  <a:srgbClr val="A51D6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Antonia</a:t>
            </a:r>
            <a:r>
              <a:rPr lang="sk-SK" sz="2800" b="1" u="sng" dirty="0" smtClean="0">
                <a:solidFill>
                  <a:srgbClr val="A51D6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k-SK" sz="2800" b="1" u="sng" dirty="0" err="1" smtClean="0">
                <a:solidFill>
                  <a:srgbClr val="A51D6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Snehotová</a:t>
            </a:r>
            <a:r>
              <a:rPr lang="sk-SK" sz="2800" dirty="0" smtClean="0">
                <a:solidFill>
                  <a:srgbClr val="A51D6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sk-SK" sz="2800" dirty="0" smtClean="0">
                <a:solidFill>
                  <a:srgbClr val="A51D6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riaditeľka školy</a:t>
            </a:r>
            <a:endParaRPr lang="sk-SK" sz="2800" dirty="0" smtClean="0"/>
          </a:p>
          <a:p>
            <a:pPr>
              <a:defRPr/>
            </a:pPr>
            <a:r>
              <a:rPr lang="sk-SK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Mgr. Jana </a:t>
            </a:r>
            <a:r>
              <a:rPr lang="sk-SK" sz="28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Charvátová</a:t>
            </a:r>
            <a:endParaRPr lang="sk-SK" sz="28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None/>
              <a:defRPr/>
            </a:pPr>
            <a:r>
              <a:rPr lang="sk-SK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k-SK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vedúca ŠKD</a:t>
            </a:r>
          </a:p>
          <a:p>
            <a:pPr eaLnBrk="1" hangingPunct="1">
              <a:buFontTx/>
              <a:buNone/>
              <a:defRPr/>
            </a:pPr>
            <a:endParaRPr lang="sk-SK" b="1" u="sng" dirty="0" smtClean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sk-SK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sk-SK" dirty="0" smtClean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sk-SK" dirty="0" smtClean="0"/>
          </a:p>
          <a:p>
            <a:pPr eaLnBrk="1" hangingPunct="1">
              <a:defRPr/>
            </a:pPr>
            <a:endParaRPr lang="sk-SK" dirty="0" smtClean="0"/>
          </a:p>
        </p:txBody>
      </p:sp>
      <p:pic>
        <p:nvPicPr>
          <p:cNvPr id="10244" name="Picture 4" descr="VITAJTE V ZÁKLADNEJ ŠKOLE KULÍŠKOVA 8, 821 08 BRATISLAVA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600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Multifunkčné ihrisk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57" y="4038599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Doskočisk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38599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999" y="4077052"/>
            <a:ext cx="2571750" cy="2571750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228600" y="3203338"/>
            <a:ext cx="9002336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Virtuálna prehliadka školy</a:t>
            </a:r>
          </a:p>
          <a:p>
            <a:pPr algn="ctr"/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http://www.zskuliskova.sk/fotogalerie-a-videa/interier-a-exterier-skoly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114319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9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9728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2724506" y="228600"/>
            <a:ext cx="3976665" cy="707886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Rekreačná činnosť</a:t>
            </a:r>
            <a:endParaRPr lang="sk-SK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482" name="Picture 2" descr="jama 12.11.2021 zuz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jama 12.11.21zuz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38600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jama 12.novem.21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963" y="1320800"/>
            <a:ext cx="5384798" cy="53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366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4996405" y="67519"/>
            <a:ext cx="3886200" cy="1077218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DEŇ JABLKA V ŠKD</a:t>
            </a:r>
          </a:p>
          <a:p>
            <a:pPr algn="ctr"/>
            <a:r>
              <a:rPr lang="sk-SK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projekt</a:t>
            </a:r>
            <a:endParaRPr lang="sk-SK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4" descr="http://www.zskuliskova.sk/files/galleries/hovorme-o-jedle-iii-oddelenie-skd/dsc058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7519"/>
            <a:ext cx="37338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371600"/>
            <a:ext cx="3638550" cy="363855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63" y="3176807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356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lenovo_ntb\Desktop\kuliskacik cita detom 13.11\DSC041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3048000" cy="228600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390703" y="228600"/>
            <a:ext cx="4461862" cy="1200329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Kuliškáčik</a:t>
            </a:r>
            <a:r>
              <a:rPr lang="sk-SK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číta deťom</a:t>
            </a:r>
          </a:p>
          <a:p>
            <a:pPr algn="ctr"/>
            <a:r>
              <a:rPr lang="sk-SK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(projekt)</a:t>
            </a:r>
            <a:endParaRPr lang="sk-SK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2" descr="http://artk1.zskuliskova.sk/sites/default/files/fotogalerie-skd/kuliskacik-cita-detom/snimka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78"/>
          <a:stretch>
            <a:fillRect/>
          </a:stretch>
        </p:blipFill>
        <p:spPr bwMode="auto">
          <a:xfrm>
            <a:off x="3429000" y="3048000"/>
            <a:ext cx="3094585" cy="2362200"/>
          </a:xfrm>
          <a:prstGeom prst="rect">
            <a:avLst/>
          </a:prstGeom>
          <a:noFill/>
        </p:spPr>
      </p:pic>
      <p:pic>
        <p:nvPicPr>
          <p:cNvPr id="6" name="Picture 2" descr="http://artk1.zskuliskova.sk/sites/default/files/fotogalerie-skd/kuliskacik-cita-detom/snimka3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91561"/>
            <a:ext cx="3067050" cy="2321011"/>
          </a:xfrm>
          <a:prstGeom prst="rect">
            <a:avLst/>
          </a:prstGeom>
          <a:noFill/>
        </p:spPr>
      </p:pic>
      <p:pic>
        <p:nvPicPr>
          <p:cNvPr id="7" name="Picture 2" descr="F:\DCIM\102MSDCF\DSC026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289" y="4495800"/>
            <a:ext cx="3150092" cy="2362200"/>
          </a:xfrm>
          <a:prstGeom prst="rect">
            <a:avLst/>
          </a:prstGeom>
          <a:noFill/>
        </p:spPr>
      </p:pic>
      <p:sp>
        <p:nvSpPr>
          <p:cNvPr id="8" name="Obdĺžnik 7"/>
          <p:cNvSpPr/>
          <p:nvPr/>
        </p:nvSpPr>
        <p:spPr>
          <a:xfrm>
            <a:off x="3286835" y="1947631"/>
            <a:ext cx="2341730" cy="830997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Pozývame hostí,</a:t>
            </a:r>
          </a:p>
          <a:p>
            <a:pPr algn="ctr"/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sk-SK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by čítali deťom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6604637" y="2817167"/>
            <a:ext cx="2406173" cy="461665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Čitateľská dielňa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6544029" y="3617707"/>
            <a:ext cx="2574680" cy="461665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Deti, čítajú deťom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3611293" y="5480648"/>
            <a:ext cx="1612152" cy="1200329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Čítame</a:t>
            </a:r>
          </a:p>
          <a:p>
            <a:pPr algn="ctr"/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</a:t>
            </a:r>
            <a:r>
              <a:rPr lang="sk-SK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žiackej</a:t>
            </a:r>
          </a:p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knižnici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6808243" y="4391561"/>
            <a:ext cx="1957138" cy="461665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Dramatizácia</a:t>
            </a:r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595" y="59822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1268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496782" y="228600"/>
            <a:ext cx="8150436" cy="1077218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Koľko lásky sa zmestí do krabice od topánok?</a:t>
            </a:r>
          </a:p>
          <a:p>
            <a:pPr algn="ctr"/>
            <a:r>
              <a:rPr lang="sk-SK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(projekt)</a:t>
            </a:r>
            <a:endParaRPr lang="sk-SK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7214" y="2076613"/>
            <a:ext cx="5231963" cy="3923972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5529" y="4520250"/>
            <a:ext cx="2564964" cy="1923723"/>
          </a:xfrm>
          <a:prstGeom prst="rect">
            <a:avLst/>
          </a:prstGeom>
        </p:spPr>
      </p:pic>
      <p:pic>
        <p:nvPicPr>
          <p:cNvPr id="8194" name="Picture 2" descr="20211203_1042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038600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20211203_1058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66848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ĺžnik 9"/>
          <p:cNvSpPr/>
          <p:nvPr/>
        </p:nvSpPr>
        <p:spPr>
          <a:xfrm>
            <a:off x="7294996" y="2133600"/>
            <a:ext cx="1567224" cy="83099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Spolupráca</a:t>
            </a:r>
          </a:p>
          <a:p>
            <a:pPr algn="ctr"/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sk-SK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rodičmi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8448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1752600" y="5461000"/>
            <a:ext cx="5784340" cy="1200329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Vianočná pošta pre seniorov</a:t>
            </a:r>
          </a:p>
          <a:p>
            <a:pPr algn="ctr"/>
            <a:r>
              <a:rPr lang="sk-SK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(projekt)</a:t>
            </a:r>
            <a:endParaRPr lang="sk-SK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4447" y="914047"/>
            <a:ext cx="4873978" cy="365548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5875" y="771525"/>
            <a:ext cx="5359400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443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3048000" y="304800"/>
            <a:ext cx="3040897" cy="1323439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DEŇ RADOSTI</a:t>
            </a:r>
          </a:p>
          <a:p>
            <a:pPr algn="ctr"/>
            <a:r>
              <a:rPr lang="sk-SK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projekt</a:t>
            </a:r>
            <a:endParaRPr lang="sk-SK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43000"/>
            <a:ext cx="2571750" cy="257175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102" y="1905000"/>
            <a:ext cx="2571750" cy="25717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972" y="602713"/>
            <a:ext cx="2571750" cy="257175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16" y="4114800"/>
            <a:ext cx="2571750" cy="2571750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3429000"/>
            <a:ext cx="2571750" cy="2571750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0618" y="4226462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4958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685800" y="381000"/>
            <a:ext cx="8126905" cy="1323439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it-IT" sz="4000" b="1" dirty="0">
                <a:latin typeface="Times New Roman" panose="02020603050405020304" pitchFamily="18" charset="0"/>
              </a:rPr>
              <a:t>10 000 stromov-stromy pre naše </a:t>
            </a:r>
            <a:r>
              <a:rPr lang="it-IT" sz="4000" b="1" dirty="0" smtClean="0">
                <a:latin typeface="Times New Roman" panose="02020603050405020304" pitchFamily="18" charset="0"/>
              </a:rPr>
              <a:t>deti</a:t>
            </a:r>
            <a:endParaRPr lang="sk-SK" sz="4000" b="1" dirty="0" smtClean="0">
              <a:latin typeface="Times New Roman" panose="02020603050405020304" pitchFamily="18" charset="0"/>
            </a:endParaRPr>
          </a:p>
          <a:p>
            <a:pPr algn="ctr"/>
            <a:r>
              <a:rPr lang="sk-SK" sz="4000" b="1" dirty="0" smtClean="0">
                <a:latin typeface="Times New Roman" panose="02020603050405020304" pitchFamily="18" charset="0"/>
              </a:rPr>
              <a:t>projekt</a:t>
            </a:r>
            <a:endParaRPr lang="sk-SK" sz="4000" b="1" dirty="0"/>
          </a:p>
        </p:txBody>
      </p:sp>
      <p:pic>
        <p:nvPicPr>
          <p:cNvPr id="12292" name="Picture 4" descr="20210422_1058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90961"/>
            <a:ext cx="433493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img_20210420_0909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05" y="1810011"/>
            <a:ext cx="32258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Vysadené stromy-projekt &quot;10 000 stromov-stromy pre deti&quot; - Magistrát hlavného mesta Bratislava a Briliant Sta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260405"/>
            <a:ext cx="2511777" cy="251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20210422_1048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315883"/>
            <a:ext cx="2516272" cy="251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20210422_1025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04149"/>
            <a:ext cx="2468033" cy="246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8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37" y="3810000"/>
            <a:ext cx="3893892" cy="2920419"/>
          </a:xfrm>
          <a:prstGeom prst="rect">
            <a:avLst/>
          </a:prstGeom>
        </p:spPr>
      </p:pic>
      <p:sp>
        <p:nvSpPr>
          <p:cNvPr id="2" name="Obdĺžnik 1"/>
          <p:cNvSpPr/>
          <p:nvPr/>
        </p:nvSpPr>
        <p:spPr>
          <a:xfrm>
            <a:off x="838200" y="155381"/>
            <a:ext cx="4572000" cy="1077218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 algn="ctr"/>
            <a:r>
              <a:rPr lang="sk-SK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Informačná tabuľa</a:t>
            </a:r>
          </a:p>
          <a:p>
            <a:pPr algn="ctr"/>
            <a:r>
              <a:rPr lang="sk-SK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(projekt)</a:t>
            </a:r>
          </a:p>
        </p:txBody>
      </p:sp>
      <p:pic>
        <p:nvPicPr>
          <p:cNvPr id="19458" name="Picture 2" descr="Info tabuľa na výučbu prírodovedy, prvouky, vlastivedy-zrealizované z projektu Nadácie Volkswagen Slovak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3247448" cy="324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ĺžnik 7"/>
          <p:cNvSpPr/>
          <p:nvPr/>
        </p:nvSpPr>
        <p:spPr>
          <a:xfrm>
            <a:off x="393456" y="5247631"/>
            <a:ext cx="4136935" cy="584775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Enviro</a:t>
            </a:r>
            <a:r>
              <a:rPr lang="sk-SK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učebňa </a:t>
            </a:r>
            <a:r>
              <a:rPr lang="sk-SK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Kuliška</a:t>
            </a:r>
            <a:endParaRPr lang="sk-SK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9460" name="Picture 4" descr="http://www.zskuliskova.sk/files/images/clipboard/1619689093360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5400" y="228600"/>
            <a:ext cx="3810000" cy="337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97201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zskuliskova.sk/files/images/clipboard/1631368085160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3355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ĺžnik 3"/>
          <p:cNvSpPr/>
          <p:nvPr/>
        </p:nvSpPr>
        <p:spPr>
          <a:xfrm>
            <a:off x="3352800" y="228600"/>
            <a:ext cx="4756943" cy="1323439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ŠACHOVÉ STOLÍKY</a:t>
            </a:r>
          </a:p>
          <a:p>
            <a:pPr algn="ctr"/>
            <a:r>
              <a:rPr lang="sk-SK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projekt</a:t>
            </a:r>
            <a:endParaRPr lang="sk-SK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127573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2374123" y="228600"/>
            <a:ext cx="4395755" cy="1323439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POCITOVÝ CHODNÍK</a:t>
            </a:r>
          </a:p>
          <a:p>
            <a:pPr algn="ctr"/>
            <a:r>
              <a:rPr lang="sk-SK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projekt</a:t>
            </a:r>
            <a:endParaRPr lang="sk-SK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338" name="Picture 2" descr="img_20210607_144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4114800" cy="411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snimka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3000" y="1676400"/>
            <a:ext cx="3429000" cy="28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www.zskuliskova.sk/files/galleries/projekt-pomocna-ruka-pocitovy-chodnik/snimka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27247" y="4572000"/>
            <a:ext cx="385274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92467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118907" y="55396"/>
            <a:ext cx="6906186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/>
            <a:r>
              <a:rPr lang="sk-SK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Vzdelávacia  oblasť  výchovy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0" y="1343377"/>
            <a:ext cx="4572000" cy="396240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9675" y="1375480"/>
            <a:ext cx="2717800" cy="203835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2742" y="4365753"/>
            <a:ext cx="2717800" cy="2038350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228600" y="5842187"/>
            <a:ext cx="4038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Hráme na hudobné nástroje</a:t>
            </a:r>
            <a:endParaRPr lang="sk-SK" sz="2400" dirty="0"/>
          </a:p>
        </p:txBody>
      </p:sp>
      <p:sp>
        <p:nvSpPr>
          <p:cNvPr id="9" name="Obdĺžnik 8"/>
          <p:cNvSpPr/>
          <p:nvPr/>
        </p:nvSpPr>
        <p:spPr>
          <a:xfrm>
            <a:off x="4114800" y="1166674"/>
            <a:ext cx="2872646" cy="1200329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Pani vychovávateľky</a:t>
            </a:r>
          </a:p>
          <a:p>
            <a:pPr algn="ctr"/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sk-SK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vyrábajú</a:t>
            </a:r>
          </a:p>
          <a:p>
            <a:pPr algn="ctr"/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 pomôcky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4346942" y="3537699"/>
            <a:ext cx="2397451" cy="83099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Rozvíjanie</a:t>
            </a:r>
          </a:p>
          <a:p>
            <a:pPr algn="ctr"/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</a:t>
            </a:r>
            <a:r>
              <a:rPr lang="sk-SK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emnej motoriky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81" y="4584828"/>
            <a:ext cx="2133600" cy="1600200"/>
          </a:xfrm>
          <a:prstGeom prst="rect">
            <a:avLst/>
          </a:prstGeom>
        </p:spPr>
      </p:pic>
      <p:sp>
        <p:nvSpPr>
          <p:cNvPr id="12" name="Obdĺžnik 11"/>
          <p:cNvSpPr/>
          <p:nvPr/>
        </p:nvSpPr>
        <p:spPr>
          <a:xfrm>
            <a:off x="4095044" y="6336477"/>
            <a:ext cx="2380011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Kinetický piesok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828800" y="152400"/>
            <a:ext cx="5779147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Outdoorové</a:t>
            </a:r>
            <a:r>
              <a:rPr lang="sk-SK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aktivity</a:t>
            </a:r>
            <a:endParaRPr lang="sk-SK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4029075" cy="4029075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271" y="1600200"/>
            <a:ext cx="402907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40367"/>
      </p:ext>
    </p:extLst>
  </p:cSld>
  <p:clrMapOvr>
    <a:masterClrMapping/>
  </p:clrMapOvr>
  <p:transition spd="slow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"/>
            <a:ext cx="4333875" cy="4333875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243137"/>
            <a:ext cx="4486275" cy="4486275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5024830" y="533400"/>
            <a:ext cx="3621697" cy="707886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Zážitkové učenie</a:t>
            </a:r>
            <a:endParaRPr lang="sk-SK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7510840"/>
      </p:ext>
    </p:extLst>
  </p:cSld>
  <p:clrMapOvr>
    <a:masterClrMapping/>
  </p:clrMapOvr>
  <p:transition spd="slow"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905000" y="228600"/>
            <a:ext cx="5656997" cy="1323439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Spolupráca rodičov a školy</a:t>
            </a:r>
          </a:p>
          <a:p>
            <a:pPr algn="ctr"/>
            <a:r>
              <a:rPr lang="sk-SK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Pravidelné brigády</a:t>
            </a:r>
            <a:endParaRPr lang="sk-SK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506" name="Picture 2" descr="20210911_0932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20210911_0934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752600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20210911_0933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52600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snimka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4648201"/>
            <a:ext cx="25146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snimka1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24200" y="4762501"/>
            <a:ext cx="2590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snimka2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64956" y="4724401"/>
            <a:ext cx="2535936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77129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646956" y="304800"/>
            <a:ext cx="5975738" cy="566308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Pravidelné aktivity v ŠKD</a:t>
            </a:r>
          </a:p>
          <a:p>
            <a:pPr algn="ctr"/>
            <a:r>
              <a:rPr lang="sk-SK" sz="280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Každú stredu od 14,00 do 16,00 hod</a:t>
            </a:r>
            <a:r>
              <a:rPr lang="sk-SK" sz="540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ctr"/>
            <a:r>
              <a:rPr lang="sk-SK" sz="28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Tvoríme kreatívne</a:t>
            </a:r>
          </a:p>
          <a:p>
            <a:pPr algn="ctr"/>
            <a:r>
              <a:rPr lang="sk-SK" sz="28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Machuľka</a:t>
            </a:r>
          </a:p>
          <a:p>
            <a:pPr algn="ctr"/>
            <a:r>
              <a:rPr lang="sk-SK" sz="28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Divadielko</a:t>
            </a:r>
          </a:p>
          <a:p>
            <a:pPr algn="ctr"/>
            <a:r>
              <a:rPr lang="sk-SK" sz="280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Enviro</a:t>
            </a:r>
            <a:r>
              <a:rPr lang="sk-SK" sz="28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metódou CLIL</a:t>
            </a:r>
          </a:p>
          <a:p>
            <a:pPr algn="ctr"/>
            <a:r>
              <a:rPr lang="sk-SK" sz="2800" b="0" cap="none" spc="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Šikovníček</a:t>
            </a:r>
            <a:endParaRPr lang="sk-SK" sz="2800" b="0" cap="none" spc="0" dirty="0" smtClean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28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Čítanie v žiackej knižnici</a:t>
            </a:r>
          </a:p>
          <a:p>
            <a:pPr algn="ctr"/>
            <a:endParaRPr lang="sk-SK" sz="28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Aktivity si môžete pozrieť na webe školy</a:t>
            </a:r>
          </a:p>
          <a:p>
            <a:pPr algn="ctr"/>
            <a:r>
              <a:rPr lang="sk-SK" sz="28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/>
              </a:rPr>
              <a:t>www.zskuliskova.sk</a:t>
            </a:r>
            <a:endParaRPr lang="sk-SK" sz="2800" b="0" cap="none" spc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</a:t>
            </a:r>
            <a:r>
              <a:rPr lang="sk-SK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časti: Fotogaléria a videá</a:t>
            </a:r>
            <a:endParaRPr lang="sk-SK" sz="2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146785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609600" y="838200"/>
            <a:ext cx="7738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Ďakujem za pozornosť!</a:t>
            </a:r>
            <a:endParaRPr lang="sk-SK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-151889" y="2057400"/>
            <a:ext cx="94477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Prezentáciu pripravila: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066800" y="3124200"/>
            <a:ext cx="70730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Mgr. Jana </a:t>
            </a:r>
            <a:r>
              <a:rPr lang="sk-SK" sz="54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Charvátová</a:t>
            </a:r>
            <a:endParaRPr lang="sk-SK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-138392" y="5410200"/>
            <a:ext cx="94207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Školský klub detí </a:t>
            </a:r>
            <a:r>
              <a:rPr lang="sk-SK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Kuliškáčik</a:t>
            </a:r>
            <a:endParaRPr lang="sk-SK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1138656" y="4191000"/>
            <a:ext cx="6866688" cy="92333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Fotografie: archív ŠKD</a:t>
            </a:r>
            <a:endParaRPr lang="sk-SK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197" y="66625"/>
            <a:ext cx="1752600" cy="1179286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1451230" y="192094"/>
            <a:ext cx="6209584" cy="1323439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Výchovno-vzdelávacia</a:t>
            </a:r>
          </a:p>
          <a:p>
            <a:pPr algn="ctr"/>
            <a:r>
              <a:rPr lang="sk-SK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činnosť  v  školskej knižnici</a:t>
            </a:r>
            <a:endParaRPr lang="sk-SK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img_20211020_1453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3809999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Žiacka knižn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738" y="1568435"/>
            <a:ext cx="3841764" cy="384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ĺžnik 1"/>
          <p:cNvSpPr/>
          <p:nvPr/>
        </p:nvSpPr>
        <p:spPr>
          <a:xfrm>
            <a:off x="79669" y="5579534"/>
            <a:ext cx="8952707" cy="1200329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Cieľom programu je rozvíjať čitateľskú gramotnosť v jednotlivých </a:t>
            </a:r>
          </a:p>
          <a:p>
            <a:pPr algn="just"/>
            <a:r>
              <a:rPr lang="sk-SK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r>
              <a:rPr lang="sk-SK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očníkoch s prihliadnutím na schopnosti a rozvoj osobnosti žiaka.</a:t>
            </a:r>
          </a:p>
          <a:p>
            <a:pPr algn="just"/>
            <a:r>
              <a:rPr lang="sk-SK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Pravidelné aktivity k téme sú na ďalšom slide.</a:t>
            </a:r>
          </a:p>
        </p:txBody>
      </p:sp>
    </p:spTree>
    <p:extLst>
      <p:ext uri="{BB962C8B-B14F-4D97-AF65-F5344CB8AC3E}">
        <p14:creationId xmlns:p14="http://schemas.microsoft.com/office/powerpoint/2010/main" val="123372332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2046991" y="304800"/>
            <a:ext cx="4938467" cy="707886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</a:t>
            </a:r>
            <a:r>
              <a:rPr lang="sk-SK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uliškáčik</a:t>
            </a:r>
            <a:r>
              <a:rPr lang="sk-SK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číta deťom</a:t>
            </a:r>
            <a:endParaRPr lang="sk-SK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dsc059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0211020_1452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95400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0211020_1423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1310393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20221116_1500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82" y="4149865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0221116_140724 (1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4179851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uliskacik '22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779" y="4179851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23517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1773643" y="235286"/>
            <a:ext cx="5596725" cy="707886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FINANČNÁ GRAMOTNOSŤ</a:t>
            </a:r>
            <a:endParaRPr lang="sk-SK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76" name="Picture 4" descr="20221128_1314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51" y="1026124"/>
            <a:ext cx="3124200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20230203_134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3124200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20230203_1330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05215"/>
            <a:ext cx="2590799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3725" y="4205215"/>
            <a:ext cx="2571750" cy="257175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9250" y="4287204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378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402321" y="228600"/>
            <a:ext cx="3536096" cy="95410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Európsky deň jazykov</a:t>
            </a:r>
          </a:p>
          <a:p>
            <a:pPr algn="ctr"/>
            <a:r>
              <a:rPr lang="sk-SK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(projekt)</a:t>
            </a:r>
            <a:endParaRPr lang="sk-SK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93288"/>
            <a:ext cx="3661732" cy="2746299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5523393" y="2510126"/>
            <a:ext cx="3067315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Beseda so včelármi</a:t>
            </a:r>
            <a:endParaRPr lang="sk-SK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30" y="4007159"/>
            <a:ext cx="3581400" cy="2686050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6233865" y="3226150"/>
            <a:ext cx="2036327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Projekty detí</a:t>
            </a:r>
            <a:endParaRPr lang="sk-SK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098" name="Picture 2" descr="20221003_1342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21" y="1326862"/>
            <a:ext cx="4321793" cy="432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15217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SC0076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53" y="787577"/>
            <a:ext cx="304870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ĺžnik 2"/>
          <p:cNvSpPr/>
          <p:nvPr/>
        </p:nvSpPr>
        <p:spPr>
          <a:xfrm>
            <a:off x="316046" y="122393"/>
            <a:ext cx="3464217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Mobilné planetárium</a:t>
            </a:r>
            <a:endParaRPr lang="sk-SK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2" descr="DSC003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8420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ĺžnik 4"/>
          <p:cNvSpPr/>
          <p:nvPr/>
        </p:nvSpPr>
        <p:spPr>
          <a:xfrm>
            <a:off x="3571582" y="2725045"/>
            <a:ext cx="3464218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sk-SK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Hľadáme  informácie</a:t>
            </a:r>
          </a:p>
        </p:txBody>
      </p:sp>
      <p:sp>
        <p:nvSpPr>
          <p:cNvPr id="7" name="Obdĺžnik 6"/>
          <p:cNvSpPr/>
          <p:nvPr/>
        </p:nvSpPr>
        <p:spPr>
          <a:xfrm>
            <a:off x="128331" y="5486400"/>
            <a:ext cx="3445110" cy="95410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Rozvíjame </a:t>
            </a:r>
          </a:p>
          <a:p>
            <a:pPr algn="ctr"/>
            <a:r>
              <a:rPr lang="sk-SK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finančnú gramotnosť</a:t>
            </a:r>
            <a:endParaRPr lang="sk-SK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2" descr="DSC0018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110" y="3451252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ĺžnik 8"/>
          <p:cNvSpPr/>
          <p:nvPr/>
        </p:nvSpPr>
        <p:spPr>
          <a:xfrm>
            <a:off x="3927293" y="5321477"/>
            <a:ext cx="2255233" cy="1384995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Pripravujeme</a:t>
            </a:r>
          </a:p>
          <a:p>
            <a:pPr algn="ctr"/>
            <a:r>
              <a:rPr lang="sk-SK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sk-SK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na </a:t>
            </a:r>
          </a:p>
          <a:p>
            <a:pPr algn="ctr"/>
            <a:r>
              <a:rPr lang="sk-SK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vyučovanie</a:t>
            </a:r>
            <a:endParaRPr lang="sk-SK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6826667" y="3139699"/>
            <a:ext cx="2031583" cy="95410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Pracujeme</a:t>
            </a:r>
          </a:p>
          <a:p>
            <a:pPr algn="ctr"/>
            <a:r>
              <a:rPr lang="sk-SK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</a:t>
            </a:r>
            <a:r>
              <a:rPr lang="sk-SK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skupinách</a:t>
            </a:r>
            <a:endParaRPr lang="sk-SK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0" y="4181592"/>
            <a:ext cx="2571750" cy="2571750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788" y="2883748"/>
            <a:ext cx="2571750" cy="257175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1476476" y="263594"/>
            <a:ext cx="5944128" cy="707886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Esteticko-výchovná oblasť</a:t>
            </a:r>
            <a:endParaRPr lang="sk-SK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74" name="Picture 2" descr="20220119_1447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70789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6815441" y="1308136"/>
            <a:ext cx="2076594" cy="461665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Vianočný bazár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3215505" y="1143278"/>
            <a:ext cx="3340787" cy="707886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Dramatizáca</a:t>
            </a:r>
            <a:endParaRPr lang="sk-SK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sk-SK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vlastne vyrobenými bábkami</a:t>
            </a:r>
            <a:endParaRPr lang="sk-SK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886200"/>
            <a:ext cx="2895600" cy="2895600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1261131" y="3149223"/>
            <a:ext cx="1964512" cy="83099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Veľkonočné</a:t>
            </a:r>
          </a:p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tvorivé dielne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731" y="2028911"/>
            <a:ext cx="4752889" cy="4752889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1496</TotalTime>
  <Words>371</Words>
  <Application>Microsoft Office PowerPoint</Application>
  <PresentationFormat>Prezentácia na obrazovke (4:3)</PresentationFormat>
  <Paragraphs>164</Paragraphs>
  <Slides>34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Impact</vt:lpstr>
      <vt:lpstr>Times New Roman</vt:lpstr>
      <vt:lpstr>Wingdings</vt:lpstr>
      <vt:lpstr>Motív balíka Office</vt:lpstr>
      <vt:lpstr>Prezentácia programu PowerPoint</vt:lpstr>
      <vt:lpstr>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lenovo_ntb</dc:creator>
  <cp:lastModifiedBy>ucitel</cp:lastModifiedBy>
  <cp:revision>226</cp:revision>
  <dcterms:created xsi:type="dcterms:W3CDTF">2019-03-02T10:08:27Z</dcterms:created>
  <dcterms:modified xsi:type="dcterms:W3CDTF">2023-04-07T17:32:23Z</dcterms:modified>
</cp:coreProperties>
</file>